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5" r:id="rId4"/>
    <p:sldId id="258" r:id="rId5"/>
    <p:sldId id="287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68" r:id="rId14"/>
    <p:sldId id="272" r:id="rId15"/>
    <p:sldId id="288" r:id="rId16"/>
    <p:sldId id="269" r:id="rId17"/>
    <p:sldId id="290" r:id="rId18"/>
    <p:sldId id="291" r:id="rId19"/>
    <p:sldId id="270" r:id="rId20"/>
    <p:sldId id="271" r:id="rId21"/>
    <p:sldId id="274" r:id="rId22"/>
    <p:sldId id="281" r:id="rId23"/>
    <p:sldId id="276" r:id="rId24"/>
    <p:sldId id="277" r:id="rId25"/>
    <p:sldId id="278" r:id="rId26"/>
    <p:sldId id="279" r:id="rId27"/>
    <p:sldId id="280" r:id="rId28"/>
    <p:sldId id="282" r:id="rId29"/>
    <p:sldId id="283" r:id="rId30"/>
    <p:sldId id="284" r:id="rId31"/>
    <p:sldId id="285" r:id="rId32"/>
    <p:sldId id="286" r:id="rId33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2017-03-30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2017-03-30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2017-03-30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2017-03-30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2017-03-30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2017-03-30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2017-03-30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2017-03-30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2017-03-30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2017-03-30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2017-03-30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21E02-25CB-4963-84BC-0813985E7D90}" type="datetimeFigureOut">
              <a:rPr lang="pl-PL" smtClean="0"/>
              <a:pPr/>
              <a:t>2017-03-30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3123778"/>
          </a:xfrm>
        </p:spPr>
        <p:txBody>
          <a:bodyPr>
            <a:normAutofit fontScale="90000"/>
          </a:bodyPr>
          <a:lstStyle/>
          <a:p>
            <a:r>
              <a:rPr lang="pl-PL" sz="6000" dirty="0" smtClean="0"/>
              <a:t/>
            </a:r>
            <a:br>
              <a:rPr lang="pl-PL" sz="6000" dirty="0" smtClean="0"/>
            </a:br>
            <a:r>
              <a:rPr lang="pl-PL" sz="6000" dirty="0" smtClean="0"/>
              <a:t/>
            </a:r>
            <a:br>
              <a:rPr lang="pl-PL" sz="6000" dirty="0" smtClean="0"/>
            </a:br>
            <a:r>
              <a:rPr lang="pl-PL" sz="5300" dirty="0" smtClean="0">
                <a:latin typeface="Comic Sans MS" pitchFamily="66" charset="0"/>
              </a:rPr>
              <a:t>Ogólnopolski program edukacji antytytoniowej</a:t>
            </a:r>
            <a:br>
              <a:rPr lang="pl-PL" sz="5300" dirty="0" smtClean="0">
                <a:latin typeface="Comic Sans MS" pitchFamily="66" charset="0"/>
              </a:rPr>
            </a:br>
            <a:r>
              <a:rPr lang="pl-PL" sz="53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„Czyste powietrze wokół nas”</a:t>
            </a:r>
            <a:r>
              <a:rPr lang="pl-PL" sz="6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/>
            </a:r>
            <a:br>
              <a:rPr lang="pl-PL" sz="6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</a:br>
            <a:r>
              <a:rPr lang="pl-PL" sz="6000" dirty="0" smtClean="0"/>
              <a:t> 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b="1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31640" y="4005064"/>
            <a:ext cx="6400800" cy="2088232"/>
          </a:xfrm>
        </p:spPr>
        <p:txBody>
          <a:bodyPr>
            <a:normAutofit lnSpcReduction="10000"/>
          </a:bodyPr>
          <a:lstStyle/>
          <a:p>
            <a:r>
              <a:rPr lang="pl-PL" sz="4000" dirty="0" smtClean="0">
                <a:solidFill>
                  <a:schemeClr val="tx1"/>
                </a:solidFill>
                <a:latin typeface="Comic Sans MS" pitchFamily="66" charset="0"/>
              </a:rPr>
              <a:t>Realizowany </a:t>
            </a:r>
          </a:p>
          <a:p>
            <a:r>
              <a:rPr lang="pl-PL" sz="4000" dirty="0" smtClean="0">
                <a:solidFill>
                  <a:schemeClr val="tx1"/>
                </a:solidFill>
                <a:latin typeface="Comic Sans MS" pitchFamily="66" charset="0"/>
              </a:rPr>
              <a:t>w Przedszkolu nr 2</a:t>
            </a:r>
          </a:p>
          <a:p>
            <a:r>
              <a:rPr lang="pl-PL" sz="4000" dirty="0" smtClean="0">
                <a:solidFill>
                  <a:schemeClr val="tx1"/>
                </a:solidFill>
                <a:latin typeface="Comic Sans MS" pitchFamily="66" charset="0"/>
              </a:rPr>
              <a:t>przez grupy III i IV</a:t>
            </a:r>
            <a:endParaRPr lang="pl-PL" sz="4000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3600" dirty="0" smtClean="0">
                <a:latin typeface="Comic Sans MS" pitchFamily="66" charset="0"/>
              </a:rPr>
              <a:t>Zajęcia edukacyjne </a:t>
            </a:r>
            <a:br>
              <a:rPr lang="pl-PL" sz="3600" dirty="0" smtClean="0">
                <a:latin typeface="Comic Sans MS" pitchFamily="66" charset="0"/>
              </a:rPr>
            </a:br>
            <a:r>
              <a:rPr lang="pl-PL" sz="3600" dirty="0" smtClean="0">
                <a:latin typeface="Comic Sans MS" pitchFamily="66" charset="0"/>
              </a:rPr>
              <a:t>„Różne rodzaje dymów”</a:t>
            </a:r>
            <a:endParaRPr lang="pl-PL" sz="3600" dirty="0">
              <a:latin typeface="Comic Sans MS" pitchFamily="66" charset="0"/>
            </a:endParaRPr>
          </a:p>
        </p:txBody>
      </p:sp>
      <p:pic>
        <p:nvPicPr>
          <p:cNvPr id="7" name="Symbol zastępczy zawartości 6" descr="20170320_093754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  <p:pic>
        <p:nvPicPr>
          <p:cNvPr id="2050" name="Picture 2" descr="E:\prezentacja\20170320_09371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ymbol zastępczy zawartości 6" descr="20170322_102029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1259632" y="908720"/>
            <a:ext cx="6827813" cy="5119963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>
                <a:latin typeface="Comic Sans MS" pitchFamily="66" charset="0"/>
              </a:rPr>
              <a:t>Zajęcia edukacyjne</a:t>
            </a:r>
            <a:br>
              <a:rPr lang="pl-PL" dirty="0" smtClean="0">
                <a:latin typeface="Comic Sans MS" pitchFamily="66" charset="0"/>
              </a:rPr>
            </a:br>
            <a:r>
              <a:rPr lang="pl-PL" dirty="0" smtClean="0">
                <a:latin typeface="Comic Sans MS" pitchFamily="66" charset="0"/>
              </a:rPr>
              <a:t>„</a:t>
            </a:r>
            <a:r>
              <a:rPr lang="pl-PL" dirty="0" err="1" smtClean="0">
                <a:latin typeface="Comic Sans MS" pitchFamily="66" charset="0"/>
              </a:rPr>
              <a:t>Papierosiaki</a:t>
            </a:r>
            <a:r>
              <a:rPr lang="pl-PL" dirty="0" smtClean="0">
                <a:latin typeface="Comic Sans MS" pitchFamily="66" charset="0"/>
              </a:rPr>
              <a:t> - straszaki”</a:t>
            </a:r>
            <a:endParaRPr lang="pl-PL" dirty="0">
              <a:latin typeface="Comic Sans MS" pitchFamily="66" charset="0"/>
            </a:endParaRPr>
          </a:p>
        </p:txBody>
      </p:sp>
      <p:pic>
        <p:nvPicPr>
          <p:cNvPr id="5" name="Symbol zastępczy zawartości 4" descr="20170320_093826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Symbol zastępczy zawartości 5" descr="20170320_093838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ymbol zastępczy zawartości 9" descr="20170322_092208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611560" y="620688"/>
            <a:ext cx="8117458" cy="5544616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>
                <a:latin typeface="Comic Sans MS" pitchFamily="66" charset="0"/>
              </a:rPr>
              <a:t>Zajęcia edukacyjne </a:t>
            </a:r>
            <a:br>
              <a:rPr lang="pl-PL" dirty="0" smtClean="0">
                <a:latin typeface="Comic Sans MS" pitchFamily="66" charset="0"/>
              </a:rPr>
            </a:br>
            <a:r>
              <a:rPr lang="pl-PL" dirty="0" smtClean="0">
                <a:latin typeface="Comic Sans MS" pitchFamily="66" charset="0"/>
              </a:rPr>
              <a:t>„Co zagraża środowisku”</a:t>
            </a:r>
            <a:endParaRPr lang="pl-PL" dirty="0">
              <a:latin typeface="Comic Sans MS" pitchFamily="66" charset="0"/>
            </a:endParaRPr>
          </a:p>
        </p:txBody>
      </p:sp>
      <p:pic>
        <p:nvPicPr>
          <p:cNvPr id="6" name="Symbol zastępczy zawartości 5" descr="20170320_09454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>
                <a:latin typeface="Comic Sans MS" pitchFamily="66" charset="0"/>
              </a:rPr>
              <a:t>Gazetka tematyczna</a:t>
            </a:r>
            <a:endParaRPr lang="pl-PL" dirty="0">
              <a:latin typeface="Comic Sans MS" pitchFamily="66" charset="0"/>
            </a:endParaRPr>
          </a:p>
        </p:txBody>
      </p:sp>
      <p:pic>
        <p:nvPicPr>
          <p:cNvPr id="4" name="Symbol zastępczy zawartości 3" descr="20170320_09472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4000" dirty="0" smtClean="0">
                <a:latin typeface="Comic Sans MS" pitchFamily="66" charset="0"/>
              </a:rPr>
              <a:t>Wycieczka w celu obserwacji</a:t>
            </a:r>
            <a:br>
              <a:rPr lang="pl-PL" sz="4000" dirty="0" smtClean="0">
                <a:latin typeface="Comic Sans MS" pitchFamily="66" charset="0"/>
              </a:rPr>
            </a:br>
            <a:r>
              <a:rPr lang="pl-PL" sz="4000" dirty="0" smtClean="0">
                <a:latin typeface="Comic Sans MS" pitchFamily="66" charset="0"/>
              </a:rPr>
              <a:t> najbliższej okolicy</a:t>
            </a:r>
            <a:endParaRPr lang="pl-PL" sz="4000" dirty="0">
              <a:latin typeface="Comic Sans MS" pitchFamily="66" charset="0"/>
            </a:endParaRPr>
          </a:p>
        </p:txBody>
      </p:sp>
      <p:pic>
        <p:nvPicPr>
          <p:cNvPr id="9" name="Symbol zastępczy zawartości 8" descr="20170320_10054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10" name="Symbol zastępczy zawartości 9" descr="20170320_101339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072066" y="1785926"/>
            <a:ext cx="3394472" cy="4525963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20170320_101358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539552" y="1196752"/>
            <a:ext cx="3394075" cy="4525963"/>
          </a:xfrm>
        </p:spPr>
      </p:pic>
      <p:pic>
        <p:nvPicPr>
          <p:cNvPr id="6" name="Symbol zastępczy zawartości 5" descr="20170320_101734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4355976" y="3429000"/>
            <a:ext cx="4038600" cy="3028950"/>
          </a:xfrm>
        </p:spPr>
      </p:pic>
      <p:pic>
        <p:nvPicPr>
          <p:cNvPr id="4098" name="Picture 2" descr="Znalezione obrazy dla zapytania dymi&amp;aogon;cy komi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548680"/>
            <a:ext cx="4032448" cy="26642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 fontScale="90000"/>
          </a:bodyPr>
          <a:lstStyle/>
          <a:p>
            <a:pPr algn="r"/>
            <a:r>
              <a:rPr lang="pl-PL" dirty="0" smtClean="0">
                <a:latin typeface="Comic Sans MS" pitchFamily="66" charset="0"/>
              </a:rPr>
              <a:t>                     Wierszyki </a:t>
            </a:r>
            <a:br>
              <a:rPr lang="pl-PL" dirty="0" smtClean="0">
                <a:latin typeface="Comic Sans MS" pitchFamily="66" charset="0"/>
              </a:rPr>
            </a:br>
            <a:r>
              <a:rPr lang="pl-PL" dirty="0" smtClean="0">
                <a:latin typeface="Comic Sans MS" pitchFamily="66" charset="0"/>
              </a:rPr>
              <a:t>                                smoka               </a:t>
            </a:r>
            <a:r>
              <a:rPr lang="pl-PL" dirty="0" err="1" smtClean="0">
                <a:latin typeface="Comic Sans MS" pitchFamily="66" charset="0"/>
              </a:rPr>
              <a:t>Dinusia</a:t>
            </a:r>
            <a:r>
              <a:rPr lang="pl-PL" dirty="0" smtClean="0">
                <a:latin typeface="Comic Sans MS" pitchFamily="66" charset="0"/>
              </a:rPr>
              <a:t> </a:t>
            </a:r>
            <a:endParaRPr lang="pl-PL" dirty="0">
              <a:latin typeface="Comic Sans MS" pitchFamily="66" charset="0"/>
            </a:endParaRPr>
          </a:p>
        </p:txBody>
      </p:sp>
      <p:pic>
        <p:nvPicPr>
          <p:cNvPr id="5" name="Symbol zastępczy zawartości 4" descr="20170321_08121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692696"/>
            <a:ext cx="3394472" cy="4525963"/>
          </a:xfrm>
        </p:spPr>
      </p:pic>
      <p:pic>
        <p:nvPicPr>
          <p:cNvPr id="8" name="Symbol zastępczy zawartości 6" descr="20170321_105759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067944" y="2348880"/>
            <a:ext cx="4690864" cy="3600574"/>
          </a:xfrm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427984" y="404664"/>
            <a:ext cx="1224136" cy="1484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6974"/>
          </a:xfrm>
        </p:spPr>
        <p:txBody>
          <a:bodyPr>
            <a:normAutofit fontScale="90000"/>
          </a:bodyPr>
          <a:lstStyle/>
          <a:p>
            <a:r>
              <a:rPr lang="pl-PL" dirty="0" smtClean="0">
                <a:latin typeface="Comic Sans MS" pitchFamily="66" charset="0"/>
              </a:rPr>
              <a:t>Prezentacja multimedialna </a:t>
            </a:r>
            <a:br>
              <a:rPr lang="pl-PL" dirty="0" smtClean="0">
                <a:latin typeface="Comic Sans MS" pitchFamily="66" charset="0"/>
              </a:rPr>
            </a:br>
            <a:r>
              <a:rPr lang="pl-PL" dirty="0" smtClean="0">
                <a:latin typeface="Comic Sans MS" pitchFamily="66" charset="0"/>
              </a:rPr>
              <a:t>„Co i dlaczego dymi”</a:t>
            </a:r>
            <a:endParaRPr lang="pl-PL" dirty="0">
              <a:latin typeface="Comic Sans MS" pitchFamily="66" charset="0"/>
            </a:endParaRPr>
          </a:p>
        </p:txBody>
      </p:sp>
      <p:pic>
        <p:nvPicPr>
          <p:cNvPr id="11" name="Symbol zastępczy zawartości 10" descr="20170321_10231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12" name="Symbol zastępczy zawartości 11" descr="20170321_102513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20170321_102503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467544" y="3429000"/>
            <a:ext cx="4038600" cy="3028950"/>
          </a:xfrm>
        </p:spPr>
      </p:pic>
      <p:pic>
        <p:nvPicPr>
          <p:cNvPr id="6" name="Symbol zastępczy zawartości 5" descr="20170321_102426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4788024" y="332656"/>
            <a:ext cx="4038600" cy="3028950"/>
          </a:xfrm>
        </p:spPr>
      </p:pic>
      <p:pic>
        <p:nvPicPr>
          <p:cNvPr id="7" name="Obraz 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1115616" y="404664"/>
            <a:ext cx="2088232" cy="2583484"/>
          </a:xfrm>
          <a:prstGeom prst="rect">
            <a:avLst/>
          </a:prstGeom>
          <a:noFill/>
        </p:spPr>
      </p:pic>
      <p:pic>
        <p:nvPicPr>
          <p:cNvPr id="8" name="Picture 7" descr="ANd9GcQXwZ1KT-kAa2KrKcPZBVV1bQO0h2LPufz5GqKWXEWrTodtIn2W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8144" y="3933056"/>
            <a:ext cx="2293937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>
                <a:latin typeface="Comic Sans MS" pitchFamily="66" charset="0"/>
              </a:rPr>
              <a:t>Zajęcia edukacyjne</a:t>
            </a:r>
            <a:br>
              <a:rPr lang="pl-PL" dirty="0" smtClean="0">
                <a:latin typeface="Comic Sans MS" pitchFamily="66" charset="0"/>
              </a:rPr>
            </a:br>
            <a:r>
              <a:rPr lang="pl-PL" dirty="0" smtClean="0">
                <a:latin typeface="Comic Sans MS" pitchFamily="66" charset="0"/>
              </a:rPr>
              <a:t>„Mamo, tato nie pal”</a:t>
            </a:r>
            <a:endParaRPr lang="pl-PL" dirty="0">
              <a:latin typeface="Comic Sans MS" pitchFamily="66" charset="0"/>
            </a:endParaRPr>
          </a:p>
        </p:txBody>
      </p:sp>
      <p:pic>
        <p:nvPicPr>
          <p:cNvPr id="5" name="Symbol zastępczy zawartości 4" descr="20170322_09374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3068960"/>
            <a:ext cx="4038600" cy="3028950"/>
          </a:xfrm>
        </p:spPr>
      </p:pic>
      <p:pic>
        <p:nvPicPr>
          <p:cNvPr id="6" name="Symbol zastępczy zawartości 5" descr="20170322_094003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970264" y="1600200"/>
            <a:ext cx="3394472" cy="4525963"/>
          </a:xfrm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1196752"/>
            <a:ext cx="1514475" cy="1409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5" descr="20170322_0948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8064" y="1052736"/>
            <a:ext cx="3394075" cy="4525963"/>
          </a:xfrm>
          <a:prstGeom prst="rect">
            <a:avLst/>
          </a:prstGeom>
        </p:spPr>
      </p:pic>
      <p:pic>
        <p:nvPicPr>
          <p:cNvPr id="6" name="Picture 2" descr="E:\prezentacja\20170322_0950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052736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20170322_092105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395536" y="548680"/>
            <a:ext cx="4038600" cy="2271713"/>
          </a:xfrm>
        </p:spPr>
      </p:pic>
      <p:pic>
        <p:nvPicPr>
          <p:cNvPr id="6" name="Symbol zastępczy zawartości 5" descr="20170322_092116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4644008" y="548680"/>
            <a:ext cx="4038600" cy="2271713"/>
          </a:xfrm>
        </p:spPr>
      </p:pic>
      <p:pic>
        <p:nvPicPr>
          <p:cNvPr id="1026" name="Picture 2" descr="C:\Users\Robert\Desktop\Pprzedszkole\Zdjecia 2016-17\20170322_09212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720" y="3212976"/>
            <a:ext cx="5376000" cy="302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rmAutofit fontScale="90000"/>
          </a:bodyPr>
          <a:lstStyle/>
          <a:p>
            <a:r>
              <a:rPr lang="pl-PL" dirty="0" smtClean="0">
                <a:latin typeface="Comic Sans MS" pitchFamily="66" charset="0"/>
              </a:rPr>
              <a:t>Teatrzyk w wykonaniu nauczycielek „Przyjaciele </a:t>
            </a:r>
            <a:r>
              <a:rPr lang="pl-PL" dirty="0" err="1" smtClean="0">
                <a:latin typeface="Comic Sans MS" pitchFamily="66" charset="0"/>
              </a:rPr>
              <a:t>Dinusia</a:t>
            </a:r>
            <a:r>
              <a:rPr lang="pl-PL" dirty="0" smtClean="0">
                <a:latin typeface="Comic Sans MS" pitchFamily="66" charset="0"/>
              </a:rPr>
              <a:t>”</a:t>
            </a:r>
            <a:endParaRPr lang="pl-PL" dirty="0">
              <a:latin typeface="Comic Sans MS" pitchFamily="66" charset="0"/>
            </a:endParaRPr>
          </a:p>
        </p:txBody>
      </p:sp>
      <p:pic>
        <p:nvPicPr>
          <p:cNvPr id="5" name="Symbol zastępczy zawartości 4" descr="20170322_09420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Symbol zastępczy zawartości 5" descr="20170322_094241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ymbol zastępczy zawartości 4" descr="20170322_094515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971600" y="692696"/>
            <a:ext cx="7344816" cy="5507647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E:\prezentacja\20170322_0957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692696"/>
            <a:ext cx="7410400" cy="5557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ytuł 9"/>
          <p:cNvSpPr>
            <a:spLocks noGrp="1"/>
          </p:cNvSpPr>
          <p:nvPr>
            <p:ph type="title" idx="4294967295"/>
          </p:nvPr>
        </p:nvSpPr>
        <p:spPr>
          <a:xfrm>
            <a:off x="0" y="274639"/>
            <a:ext cx="4402138" cy="1570185"/>
          </a:xfrm>
        </p:spPr>
        <p:txBody>
          <a:bodyPr>
            <a:normAutofit/>
          </a:bodyPr>
          <a:lstStyle/>
          <a:p>
            <a:r>
              <a:rPr lang="pl-PL" sz="4000" dirty="0" smtClean="0">
                <a:latin typeface="Comic Sans MS" pitchFamily="66" charset="0"/>
              </a:rPr>
              <a:t>Rozdanie dzieciom ulotek</a:t>
            </a:r>
            <a:endParaRPr lang="pl-PL" sz="4000" dirty="0"/>
          </a:p>
        </p:txBody>
      </p:sp>
      <p:pic>
        <p:nvPicPr>
          <p:cNvPr id="9" name="Symbol zastępczy zawartości 5" descr="20170322_09514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1988840"/>
            <a:ext cx="3394472" cy="4525963"/>
          </a:xfrm>
          <a:prstGeom prst="rect">
            <a:avLst/>
          </a:prstGeom>
        </p:spPr>
      </p:pic>
      <p:pic>
        <p:nvPicPr>
          <p:cNvPr id="7" name="Symbol zastępczy zawartości 3" descr="20170324_09375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64088" y="620688"/>
            <a:ext cx="3159966" cy="561662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ytuł 9"/>
          <p:cNvSpPr>
            <a:spLocks noGrp="1"/>
          </p:cNvSpPr>
          <p:nvPr>
            <p:ph type="title"/>
          </p:nvPr>
        </p:nvSpPr>
        <p:spPr>
          <a:xfrm>
            <a:off x="2555776" y="274638"/>
            <a:ext cx="6131024" cy="1642194"/>
          </a:xfrm>
        </p:spPr>
        <p:txBody>
          <a:bodyPr>
            <a:normAutofit/>
          </a:bodyPr>
          <a:lstStyle/>
          <a:p>
            <a:r>
              <a:rPr lang="pl-PL" dirty="0" smtClean="0">
                <a:latin typeface="Comic Sans MS" pitchFamily="66" charset="0"/>
              </a:rPr>
              <a:t>Wykonanie znaczka </a:t>
            </a:r>
            <a:br>
              <a:rPr lang="pl-PL" dirty="0" smtClean="0">
                <a:latin typeface="Comic Sans MS" pitchFamily="66" charset="0"/>
              </a:rPr>
            </a:br>
            <a:r>
              <a:rPr lang="pl-PL" dirty="0" smtClean="0">
                <a:latin typeface="Comic Sans MS" pitchFamily="66" charset="0"/>
              </a:rPr>
              <a:t>- „Zakaz palenia”</a:t>
            </a:r>
            <a:endParaRPr lang="pl-PL" dirty="0">
              <a:latin typeface="Comic Sans MS" pitchFamily="66" charset="0"/>
            </a:endParaRPr>
          </a:p>
        </p:txBody>
      </p:sp>
      <p:pic>
        <p:nvPicPr>
          <p:cNvPr id="13" name="Symbol zastępczy zawartości 12" descr="20170322_100730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2636912"/>
            <a:ext cx="4038600" cy="3028950"/>
          </a:xfrm>
        </p:spPr>
      </p:pic>
      <p:pic>
        <p:nvPicPr>
          <p:cNvPr id="15" name="Symbol zastępczy zawartości 14" descr="20170322_10221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716016" y="2636912"/>
            <a:ext cx="4038600" cy="3028950"/>
          </a:xfrm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99592" y="692696"/>
            <a:ext cx="1514475" cy="1409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20170322_101550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395536" y="620688"/>
            <a:ext cx="4038600" cy="3028950"/>
          </a:xfrm>
        </p:spPr>
      </p:pic>
      <p:pic>
        <p:nvPicPr>
          <p:cNvPr id="6" name="Symbol zastępczy zawartości 5" descr="20170322_101542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4644008" y="3068960"/>
            <a:ext cx="4038600" cy="3028950"/>
          </a:xfrm>
        </p:spPr>
      </p:pic>
      <p:pic>
        <p:nvPicPr>
          <p:cNvPr id="7" name="Picture 9" descr="ANd9GcTRvqw6vKoTyNmdxoXn3GDG49tZwNot-EiwGPNqTZdOYjRnhiD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3933056"/>
            <a:ext cx="2592388" cy="235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9" descr="ANd9GcTRvqw6vKoTyNmdxoXn3GDG49tZwNot-EiwGPNqTZdOYjRnhiD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404664"/>
            <a:ext cx="2592388" cy="235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/>
          </a:bodyPr>
          <a:lstStyle/>
          <a:p>
            <a:r>
              <a:rPr lang="pl-PL" dirty="0" smtClean="0">
                <a:latin typeface="Comic Sans MS" pitchFamily="66" charset="0"/>
              </a:rPr>
              <a:t>Prace dzieci </a:t>
            </a:r>
            <a:br>
              <a:rPr lang="pl-PL" dirty="0" smtClean="0">
                <a:latin typeface="Comic Sans MS" pitchFamily="66" charset="0"/>
              </a:rPr>
            </a:br>
            <a:r>
              <a:rPr lang="pl-PL" dirty="0" smtClean="0">
                <a:latin typeface="Comic Sans MS" pitchFamily="66" charset="0"/>
              </a:rPr>
              <a:t>wyeksponowano w szatni</a:t>
            </a:r>
            <a:endParaRPr lang="pl-PL" dirty="0">
              <a:latin typeface="Comic Sans MS" pitchFamily="66" charset="0"/>
            </a:endParaRPr>
          </a:p>
        </p:txBody>
      </p:sp>
      <p:pic>
        <p:nvPicPr>
          <p:cNvPr id="5" name="Symbol zastępczy zawartości 4" descr="20170324_094649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Symbol zastępczy zawartości 5" descr="20170324_094639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11354"/>
          </a:xfrm>
        </p:spPr>
        <p:txBody>
          <a:bodyPr>
            <a:normAutofit/>
          </a:bodyPr>
          <a:lstStyle/>
          <a:p>
            <a:r>
              <a:rPr lang="pl-PL" dirty="0" smtClean="0">
                <a:latin typeface="Comic Sans MS" pitchFamily="66" charset="0"/>
              </a:rPr>
              <a:t>Zajęcia edukacyjne</a:t>
            </a:r>
            <a:br>
              <a:rPr lang="pl-PL" dirty="0" smtClean="0">
                <a:latin typeface="Comic Sans MS" pitchFamily="66" charset="0"/>
              </a:rPr>
            </a:br>
            <a:r>
              <a:rPr lang="pl-PL" dirty="0" smtClean="0">
                <a:latin typeface="Comic Sans MS" pitchFamily="66" charset="0"/>
              </a:rPr>
              <a:t>„Czy powietrze jest czyste?”</a:t>
            </a:r>
            <a:endParaRPr lang="pl-PL" dirty="0">
              <a:latin typeface="Comic Sans MS" pitchFamily="66" charset="0"/>
            </a:endParaRPr>
          </a:p>
        </p:txBody>
      </p:sp>
      <p:pic>
        <p:nvPicPr>
          <p:cNvPr id="6" name="Symbol zastępczy zawartości 5" descr="20170324_080956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00034" y="2928934"/>
            <a:ext cx="4038600" cy="3028950"/>
          </a:xfrm>
        </p:spPr>
      </p:pic>
      <p:pic>
        <p:nvPicPr>
          <p:cNvPr id="7" name="Symbol zastępczy zawartości 6" descr="20170324_081026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714876" y="2928934"/>
            <a:ext cx="4038600" cy="3028950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20170324_081230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467544" y="260648"/>
            <a:ext cx="4038600" cy="3028950"/>
          </a:xfrm>
        </p:spPr>
      </p:pic>
      <p:pic>
        <p:nvPicPr>
          <p:cNvPr id="6" name="Symbol zastępczy zawartości 5" descr="20170324_081252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5148064" y="980728"/>
            <a:ext cx="3394075" cy="4525963"/>
          </a:xfrm>
        </p:spPr>
      </p:pic>
      <p:pic>
        <p:nvPicPr>
          <p:cNvPr id="7" name="Symbol zastępczy zawartości 4" descr="20170324_08144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3501008"/>
            <a:ext cx="4038600" cy="302895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ytuł 1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25668"/>
          </a:xfrm>
        </p:spPr>
        <p:txBody>
          <a:bodyPr>
            <a:normAutofit/>
          </a:bodyPr>
          <a:lstStyle/>
          <a:p>
            <a:r>
              <a:rPr lang="pl-PL" sz="3200" dirty="0" smtClean="0">
                <a:latin typeface="Comic Sans MS" pitchFamily="66" charset="0"/>
              </a:rPr>
              <a:t>Zabawa przy wierszu „Lokomotywa” Juliana Tuwima – czyta pani Eugenia – przedszkolny logopeda</a:t>
            </a:r>
            <a:endParaRPr lang="pl-PL" sz="3200" dirty="0">
              <a:latin typeface="Comic Sans MS" pitchFamily="66" charset="0"/>
            </a:endParaRPr>
          </a:p>
        </p:txBody>
      </p:sp>
      <p:pic>
        <p:nvPicPr>
          <p:cNvPr id="6" name="Symbol zastępczy zawartości 5" descr="20170324_081529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500034" y="3000372"/>
            <a:ext cx="4038600" cy="3028950"/>
          </a:xfrm>
        </p:spPr>
      </p:pic>
      <p:pic>
        <p:nvPicPr>
          <p:cNvPr id="7" name="Symbol zastępczy zawartości 4" descr="20170324_08161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4008" y="2996952"/>
            <a:ext cx="4038600" cy="302895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>
                <a:latin typeface="Comic Sans MS" pitchFamily="66" charset="0"/>
              </a:rPr>
              <a:t>Historyjka obrazkowa </a:t>
            </a:r>
            <a:br>
              <a:rPr lang="pl-PL" dirty="0" smtClean="0">
                <a:latin typeface="Comic Sans MS" pitchFamily="66" charset="0"/>
              </a:rPr>
            </a:br>
            <a:r>
              <a:rPr lang="pl-PL" dirty="0" smtClean="0">
                <a:latin typeface="Comic Sans MS" pitchFamily="66" charset="0"/>
              </a:rPr>
              <a:t>„Co robiła Ola”</a:t>
            </a:r>
            <a:endParaRPr lang="pl-PL" dirty="0">
              <a:latin typeface="Comic Sans MS" pitchFamily="66" charset="0"/>
            </a:endParaRPr>
          </a:p>
        </p:txBody>
      </p:sp>
      <p:pic>
        <p:nvPicPr>
          <p:cNvPr id="9" name="Symbol zastępczy zawartości 5" descr="20170324_082710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79264" y="1600200"/>
            <a:ext cx="3394472" cy="4525963"/>
          </a:xfrm>
        </p:spPr>
      </p:pic>
      <p:pic>
        <p:nvPicPr>
          <p:cNvPr id="10" name="Symbol zastępczy zawartości 4" descr="20170324_082837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ymbol zastępczy zawartości 14" descr="20170324_083208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827584" y="548680"/>
            <a:ext cx="7394116" cy="5544616"/>
          </a:xfr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11288"/>
          </a:xfrm>
        </p:spPr>
        <p:txBody>
          <a:bodyPr>
            <a:normAutofit fontScale="90000"/>
          </a:bodyPr>
          <a:lstStyle/>
          <a:p>
            <a:r>
              <a:rPr lang="pl-PL" dirty="0" smtClean="0">
                <a:latin typeface="Comic Sans MS" pitchFamily="66" charset="0"/>
              </a:rPr>
              <a:t>Miting ulicami miasta, gdzie rozdawano ulotki przechodniom</a:t>
            </a:r>
            <a:endParaRPr lang="pl-PL" dirty="0">
              <a:latin typeface="Comic Sans MS" pitchFamily="66" charset="0"/>
            </a:endParaRPr>
          </a:p>
        </p:txBody>
      </p:sp>
      <p:pic>
        <p:nvPicPr>
          <p:cNvPr id="5" name="Symbol zastępczy zawartości 4" descr="20170324_095208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Symbol zastępczy zawartości 5" descr="20170324_095926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20170324_095954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539552" y="260648"/>
            <a:ext cx="4038600" cy="3028950"/>
          </a:xfrm>
        </p:spPr>
      </p:pic>
      <p:pic>
        <p:nvPicPr>
          <p:cNvPr id="6" name="Symbol zastępczy zawartości 5" descr="20170324_100238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4860032" y="260648"/>
            <a:ext cx="4038600" cy="3028950"/>
          </a:xfrm>
        </p:spPr>
      </p:pic>
      <p:pic>
        <p:nvPicPr>
          <p:cNvPr id="2050" name="Picture 2" descr="E:\prezentacja\20170324_1005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8" y="3501008"/>
            <a:ext cx="2376000" cy="3168000"/>
          </a:xfrm>
          <a:prstGeom prst="rect">
            <a:avLst/>
          </a:prstGeom>
          <a:noFill/>
        </p:spPr>
      </p:pic>
      <p:pic>
        <p:nvPicPr>
          <p:cNvPr id="2051" name="Picture 3" descr="E:\prezentacja\20170324_10085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032" y="3501008"/>
            <a:ext cx="4032000" cy="302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82726"/>
          </a:xfrm>
        </p:spPr>
        <p:txBody>
          <a:bodyPr>
            <a:normAutofit fontScale="90000"/>
          </a:bodyPr>
          <a:lstStyle/>
          <a:p>
            <a:r>
              <a:rPr lang="pl-PL" dirty="0" smtClean="0">
                <a:latin typeface="Comic Sans MS" pitchFamily="66" charset="0"/>
              </a:rPr>
              <a:t>Zajęcia w bibliotece </a:t>
            </a:r>
            <a:br>
              <a:rPr lang="pl-PL" dirty="0" smtClean="0">
                <a:latin typeface="Comic Sans MS" pitchFamily="66" charset="0"/>
              </a:rPr>
            </a:br>
            <a:r>
              <a:rPr lang="pl-PL" dirty="0" smtClean="0">
                <a:latin typeface="Comic Sans MS" pitchFamily="66" charset="0"/>
              </a:rPr>
              <a:t>„Chcemy żyć na czystej planecie”</a:t>
            </a:r>
            <a:endParaRPr lang="pl-PL" dirty="0">
              <a:latin typeface="Comic Sans MS" pitchFamily="66" charset="0"/>
            </a:endParaRPr>
          </a:p>
        </p:txBody>
      </p:sp>
      <p:pic>
        <p:nvPicPr>
          <p:cNvPr id="5" name="Symbol zastępczy zawartości 4" descr="20170324_10183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Symbol zastępczy zawartości 5" descr="20170324_102336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20170324_102455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395536" y="260648"/>
            <a:ext cx="4038600" cy="3028950"/>
          </a:xfrm>
        </p:spPr>
      </p:pic>
      <p:pic>
        <p:nvPicPr>
          <p:cNvPr id="6" name="Symbol zastępczy zawartości 5" descr="20170324_102856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4572000" y="260648"/>
            <a:ext cx="4038600" cy="3028950"/>
          </a:xfrm>
        </p:spPr>
      </p:pic>
      <p:pic>
        <p:nvPicPr>
          <p:cNvPr id="3074" name="Picture 2" descr="E:\prezentacja\20170324_1034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501008"/>
            <a:ext cx="4032000" cy="3024000"/>
          </a:xfrm>
          <a:prstGeom prst="rect">
            <a:avLst/>
          </a:prstGeom>
          <a:noFill/>
        </p:spPr>
      </p:pic>
      <p:pic>
        <p:nvPicPr>
          <p:cNvPr id="3075" name="Picture 3" descr="E:\prezentacja\20170324_10344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501008"/>
            <a:ext cx="4032000" cy="302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 fontScale="90000"/>
          </a:bodyPr>
          <a:lstStyle/>
          <a:p>
            <a:r>
              <a:rPr lang="pl-PL" dirty="0" smtClean="0">
                <a:latin typeface="Comic Sans MS" pitchFamily="66" charset="0"/>
              </a:rPr>
              <a:t>Na zakończenie zajęć dzieci zaśpiewały piosenkę </a:t>
            </a:r>
            <a:br>
              <a:rPr lang="pl-PL" dirty="0" smtClean="0">
                <a:latin typeface="Comic Sans MS" pitchFamily="66" charset="0"/>
              </a:rPr>
            </a:br>
            <a:r>
              <a:rPr lang="pl-PL" dirty="0" smtClean="0">
                <a:latin typeface="Comic Sans MS" pitchFamily="66" charset="0"/>
              </a:rPr>
              <a:t>o smoku </a:t>
            </a:r>
            <a:r>
              <a:rPr lang="pl-PL" dirty="0" err="1" smtClean="0">
                <a:latin typeface="Comic Sans MS" pitchFamily="66" charset="0"/>
              </a:rPr>
              <a:t>Dinusiu</a:t>
            </a:r>
            <a:endParaRPr lang="pl-PL" dirty="0">
              <a:latin typeface="Comic Sans MS" pitchFamily="66" charset="0"/>
            </a:endParaRPr>
          </a:p>
        </p:txBody>
      </p:sp>
      <p:pic>
        <p:nvPicPr>
          <p:cNvPr id="5" name="Symbol zastępczy zawartości 4" descr="20170324_10345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2060848"/>
            <a:ext cx="3394472" cy="4525963"/>
          </a:xfrm>
        </p:spPr>
      </p:pic>
      <p:pic>
        <p:nvPicPr>
          <p:cNvPr id="6" name="Symbol zastępczy zawartości 5" descr="20170324_103819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79</Words>
  <Application>Microsoft Office PowerPoint</Application>
  <PresentationFormat>Pokaz na ekranie (4:3)</PresentationFormat>
  <Paragraphs>22</Paragraphs>
  <Slides>32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32</vt:i4>
      </vt:variant>
    </vt:vector>
  </HeadingPairs>
  <TitlesOfParts>
    <vt:vector size="33" baseType="lpstr">
      <vt:lpstr>Motyw pakietu Office</vt:lpstr>
      <vt:lpstr>  Ogólnopolski program edukacji antytytoniowej „Czyste powietrze wokół nas”   </vt:lpstr>
      <vt:lpstr>Zajęcia edukacyjne  „Różne rodzaje dymów”</vt:lpstr>
      <vt:lpstr>Slajd 3</vt:lpstr>
      <vt:lpstr>Zajęcia edukacyjne „Papierosiaki - straszaki”</vt:lpstr>
      <vt:lpstr>Slajd 5</vt:lpstr>
      <vt:lpstr>Zajęcia edukacyjne  „Co zagraża środowisku”</vt:lpstr>
      <vt:lpstr>Gazetka tematyczna</vt:lpstr>
      <vt:lpstr>Wycieczka w celu obserwacji  najbliższej okolicy</vt:lpstr>
      <vt:lpstr>Slajd 9</vt:lpstr>
      <vt:lpstr>                     Wierszyki                                  smoka               Dinusia </vt:lpstr>
      <vt:lpstr>Prezentacja multimedialna  „Co i dlaczego dymi”</vt:lpstr>
      <vt:lpstr>Slajd 12</vt:lpstr>
      <vt:lpstr>Zajęcia edukacyjne „Mamo, tato nie pal”</vt:lpstr>
      <vt:lpstr>Slajd 14</vt:lpstr>
      <vt:lpstr>Slajd 15</vt:lpstr>
      <vt:lpstr>Teatrzyk w wykonaniu nauczycielek „Przyjaciele Dinusia”</vt:lpstr>
      <vt:lpstr>Slajd 17</vt:lpstr>
      <vt:lpstr>Slajd 18</vt:lpstr>
      <vt:lpstr>Rozdanie dzieciom ulotek</vt:lpstr>
      <vt:lpstr>Wykonanie znaczka  - „Zakaz palenia”</vt:lpstr>
      <vt:lpstr>Slajd 21</vt:lpstr>
      <vt:lpstr>Prace dzieci  wyeksponowano w szatni</vt:lpstr>
      <vt:lpstr>Zajęcia edukacyjne „Czy powietrze jest czyste?”</vt:lpstr>
      <vt:lpstr>Slajd 24</vt:lpstr>
      <vt:lpstr>Zabawa przy wierszu „Lokomotywa” Juliana Tuwima – czyta pani Eugenia – przedszkolny logopeda</vt:lpstr>
      <vt:lpstr>Historyjka obrazkowa  „Co robiła Ola”</vt:lpstr>
      <vt:lpstr>Slajd 27</vt:lpstr>
      <vt:lpstr>Miting ulicami miasta, gdzie rozdawano ulotki przechodniom</vt:lpstr>
      <vt:lpstr>Slajd 29</vt:lpstr>
      <vt:lpstr>Zajęcia w bibliotece  „Chcemy żyć na czystej planecie”</vt:lpstr>
      <vt:lpstr>Slajd 31</vt:lpstr>
      <vt:lpstr>Na zakończenie zajęć dzieci zaśpiewały piosenkę  o smoku Dinusiu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Ogólnopolski program edukacji prozdrowotnej</dc:title>
  <dc:creator>Robert</dc:creator>
  <cp:lastModifiedBy>Robert</cp:lastModifiedBy>
  <cp:revision>19</cp:revision>
  <dcterms:created xsi:type="dcterms:W3CDTF">2017-03-29T17:48:22Z</dcterms:created>
  <dcterms:modified xsi:type="dcterms:W3CDTF">2017-03-30T19:26:29Z</dcterms:modified>
</cp:coreProperties>
</file>